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Titeltext</a:t>
            </a:r>
          </a:p>
        </p:txBody>
      </p:sp>
      <p:sp>
        <p:nvSpPr>
          <p:cNvPr id="12" name="Textebene 1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3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21" name="Textebene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22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el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Titeltext</a:t>
            </a:r>
          </a:p>
        </p:txBody>
      </p:sp>
      <p:sp>
        <p:nvSpPr>
          <p:cNvPr id="30" name="Textebene 1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31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el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39" name="Textebene 1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0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el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48" name="Textebene 1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9" name="Textplatzhalter 4"/>
          <p:cNvSpPr/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el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58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el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Titeltext</a:t>
            </a:r>
          </a:p>
        </p:txBody>
      </p:sp>
      <p:sp>
        <p:nvSpPr>
          <p:cNvPr id="73" name="Textebene 1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74" name="Textplatzhalter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el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Titeltext</a:t>
            </a:r>
          </a:p>
        </p:txBody>
      </p:sp>
      <p:sp>
        <p:nvSpPr>
          <p:cNvPr id="83" name="Bildplatzhalter 2"/>
          <p:cNvSpPr/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Textebene 1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85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Titeltext</a:t>
            </a:r>
          </a:p>
        </p:txBody>
      </p:sp>
      <p:sp>
        <p:nvSpPr>
          <p:cNvPr id="3" name="Textebene 1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" name="Foliennumm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hyperlink" Target="mailto:info@tv-buenzwangen.de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rafik 3" descr="Grafik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779932" y="1952442"/>
            <a:ext cx="2777068" cy="4361219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extfeld 4"/>
          <p:cNvSpPr txBox="1"/>
          <p:nvPr/>
        </p:nvSpPr>
        <p:spPr>
          <a:xfrm rot="21224969">
            <a:off x="532542" y="253082"/>
            <a:ext cx="2022126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>
                <a:solidFill>
                  <a:schemeClr val="accent1"/>
                </a:solidFill>
                <a:latin typeface="Ink Free"/>
                <a:ea typeface="Ink Free"/>
                <a:cs typeface="Ink Free"/>
                <a:sym typeface="Ink Free"/>
              </a:defRPr>
            </a:lvl1pPr>
          </a:lstStyle>
          <a:p>
            <a:pPr/>
            <a:r>
              <a:t>Ihr heiratet bald? </a:t>
            </a:r>
          </a:p>
        </p:txBody>
      </p:sp>
      <p:sp>
        <p:nvSpPr>
          <p:cNvPr id="96" name="Textfeld 5"/>
          <p:cNvSpPr txBox="1"/>
          <p:nvPr/>
        </p:nvSpPr>
        <p:spPr>
          <a:xfrm rot="21175930">
            <a:off x="1542395" y="906250"/>
            <a:ext cx="3727808" cy="510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pPr/>
            <a:r>
              <a:t>Ihr habt Lust zu Tanzen?</a:t>
            </a:r>
          </a:p>
        </p:txBody>
      </p:sp>
      <p:sp>
        <p:nvSpPr>
          <p:cNvPr id="97" name="Textfeld 6"/>
          <p:cNvSpPr txBox="1"/>
          <p:nvPr/>
        </p:nvSpPr>
        <p:spPr>
          <a:xfrm rot="224623">
            <a:off x="3532853" y="490208"/>
            <a:ext cx="5997756" cy="4563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chemeClr val="accent2"/>
                </a:solidFill>
                <a:latin typeface="Bradley Hand ITC"/>
                <a:ea typeface="Bradley Hand ITC"/>
                <a:cs typeface="Bradley Hand ITC"/>
                <a:sym typeface="Bradley Hand ITC"/>
              </a:defRPr>
            </a:lvl1pPr>
          </a:lstStyle>
          <a:p>
            <a:pPr/>
            <a:r>
              <a:t>Ihr seid Tanzneulinge oder wollt euer Wissen auffrischen? </a:t>
            </a:r>
          </a:p>
        </p:txBody>
      </p:sp>
      <p:sp>
        <p:nvSpPr>
          <p:cNvPr id="98" name="Textfeld 7"/>
          <p:cNvSpPr txBox="1"/>
          <p:nvPr/>
        </p:nvSpPr>
        <p:spPr>
          <a:xfrm>
            <a:off x="522868" y="1857117"/>
            <a:ext cx="7977149" cy="45518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000">
                <a:latin typeface="Arial"/>
                <a:ea typeface="Arial"/>
                <a:cs typeface="Arial"/>
                <a:sym typeface="Arial"/>
              </a:defRPr>
            </a:pPr>
            <a:r>
              <a:t>Dann haben wir genau das richtige für Euch: </a:t>
            </a: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Am </a:t>
            </a:r>
            <a:r>
              <a:rPr b="1">
                <a:solidFill>
                  <a:srgbClr val="FF0000"/>
                </a:solidFill>
              </a:rPr>
              <a:t>15. Januar 2023 </a:t>
            </a:r>
            <a:r>
              <a:t>startet um </a:t>
            </a:r>
            <a:r>
              <a:rPr b="1">
                <a:solidFill>
                  <a:srgbClr val="FF0000"/>
                </a:solidFill>
              </a:rPr>
              <a:t>16:00 Uhr </a:t>
            </a:r>
            <a:r>
              <a:t>ein Grundkurs.</a:t>
            </a:r>
            <a:br/>
            <a:r>
              <a:rPr b="1">
                <a:solidFill>
                  <a:srgbClr val="FF0000"/>
                </a:solidFill>
              </a:rPr>
              <a:t>10 mal </a:t>
            </a:r>
            <a:r>
              <a:t>trifft man sich in der Turnhalle in Bünzwangen und </a:t>
            </a:r>
          </a:p>
          <a:p>
            <a:pPr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schwingt das Tanzbein.</a:t>
            </a:r>
          </a:p>
          <a:p>
            <a:pPr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Habt ihr Lust? Dann </a:t>
            </a:r>
            <a:r>
              <a:rPr b="1">
                <a:solidFill>
                  <a:srgbClr val="FF0000"/>
                </a:solidFill>
              </a:rPr>
              <a:t>meldet</a:t>
            </a:r>
            <a:r>
              <a:t> euch bis </a:t>
            </a:r>
          </a:p>
          <a:p>
            <a:pPr>
              <a:defRPr b="1" sz="2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15. Dezember 2022 verbindlich </a:t>
            </a:r>
            <a:r>
              <a:rPr b="0">
                <a:solidFill>
                  <a:srgbClr val="000000"/>
                </a:solidFill>
              </a:rPr>
              <a:t>unter</a:t>
            </a:r>
            <a:endParaRPr b="0">
              <a:solidFill>
                <a:srgbClr val="000000"/>
              </a:solidFill>
            </a:endParaRPr>
          </a:p>
          <a:p>
            <a:pPr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3" invalidUrl="" action="" tgtFrame="" tooltip="" history="1" highlightClick="0" endSnd="0"/>
              </a:rPr>
              <a:t>info@tv-buenzwangen.de</a:t>
            </a:r>
            <a:r>
              <a:t> </a:t>
            </a:r>
            <a:r>
              <a:rPr b="1">
                <a:solidFill>
                  <a:srgbClr val="FF0000"/>
                </a:solidFill>
              </a:rPr>
              <a:t>an</a:t>
            </a:r>
            <a:r>
              <a:t>. </a:t>
            </a:r>
          </a:p>
          <a:p>
            <a:pPr>
              <a:defRPr sz="2400"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Kosten: </a:t>
            </a:r>
            <a:br/>
            <a:r>
              <a:t>320€ pro Paar für Mitglieder und Mitglieder der </a:t>
            </a:r>
          </a:p>
          <a:p>
            <a:pPr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Kooperationsvereine</a:t>
            </a:r>
          </a:p>
          <a:p>
            <a:pPr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350€ pro Paar für Nichtmitglieder des TVB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